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C5607-F0B2-4F2E-9B60-573BA939F4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0C7658-3FE6-4CB5-B014-4D4444B8B6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307DD-0C97-474C-8ED9-07B5A2449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F3778-247F-44F7-8612-055CB9638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958F1-FD0A-402D-A116-D6407DD06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707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DD24E-2379-45AA-B280-4C0D4C24B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8B27DC-00EA-4C1F-96E4-35FD47E9F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7C754-DE47-4590-9754-87035CAD5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2CC64-5C77-477D-9018-1FBF2FB0A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4B041-35CC-4E96-ABAF-AD212C60E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34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9C0C30-A2E7-47CA-A48A-A5224A1817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E6D1C0-6D3B-4353-86E0-83530B693A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4817A-E47E-4679-9BB7-5E5517247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90145-E54F-4FB7-AB59-29A83F364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7C84C-B11B-4A6D-A948-6F2907755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2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E0CDC-0461-45C0-943D-1692CE6C3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628EA-DEF4-406A-9DF4-C3E574F40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279FE-1AC2-433B-A61B-D6972B555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FB4BF-801D-453E-A431-C3AEE684F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8CBB46-3BF7-4738-80C2-C1C9E38A1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574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DC407-3443-4D8A-87FB-AA553D241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73AE2-859E-4CF4-9684-D04ABBB45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97B1A-4D4B-4759-8EBD-57395B57C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09868-C280-4B2D-B9A7-0882C0A77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50E77-0541-4C61-B83E-A2A57A3B6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3AB23-E927-4465-84F1-982AC2447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0EC3A-35A7-4190-90CD-C51CB4419A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0ABDC8-DBA2-4F68-B690-4944D20C1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CAAE04-2497-4ADB-8649-E8ECCA865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699A93-7C32-49C0-9D75-D3C7154EC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8794E1-4628-4452-B3D7-49DF3C44A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97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7A3A3-D9C9-49E5-922C-EEEFCBF98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E9F05-8865-4F8A-B9E2-53D6757D6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720B43-F692-4723-BB2E-598EA4D5E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F5C80-188B-4C9E-B884-1F3C92A670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53B1A-4F41-469A-96E0-33F6F1F11A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5B1131-4533-47ED-AD75-F45D640C8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2E72F4-6D83-45D1-9CD3-E7F7524E5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773800-87CB-49FC-85C4-DAAB3B619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31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2DE61-3481-4267-B327-9996AF76F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965D93-28BE-4C64-AB81-6BA96F987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9DCE42-43C9-4D5A-A479-70D4E3808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006A35-7879-47EC-B1C6-4B3D91C85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726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867805-E481-475D-943B-FA455AB83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7148C-3BEC-4A25-94C8-30F95BFDC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0B2F81-DF09-4456-8C70-2858C4A38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850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DF157-B445-4218-AE73-B4EB8146E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89F5A-6483-43BF-A18F-EF4846DBB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73B000-C61D-44E0-ADFE-023C70E7A1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CB7B01-8DB5-456E-871D-3C24BA73B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359B8-2CFA-4A2D-A0CF-DD00DB4AE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D502B-D627-4EC6-A643-5665EE700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12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6CF7B-66DD-4768-BDBC-38AE81785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863551-4C44-4F73-882A-FBB0FC08ED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9AE8AA-4B47-4EFE-8745-FAAEC2C68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8A4ADA-11F0-4C0A-82DB-02365FD24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B0DD0-0E35-45FF-8745-3885877F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A7F5D-343B-402E-BC1E-332B91D9E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046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FF3810-1161-4A23-9D40-9B9E7592E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03610-9ABE-41CE-A867-B6A1ACE2F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A9E42-7227-4EE0-96A0-0D5478E68E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373C3-FCFC-4DC8-814A-AF474A072E1D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FF2C3-F40B-4122-96AC-020F6B69D5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C48D5-CA2D-4573-A584-EE353BA0B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F7BD8-52EB-448C-A00A-A495ADD226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67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111784-730C-4428-AA6D-9541E239DB48}"/>
              </a:ext>
            </a:extLst>
          </p:cNvPr>
          <p:cNvSpPr/>
          <p:nvPr/>
        </p:nvSpPr>
        <p:spPr>
          <a:xfrm>
            <a:off x="0" y="0"/>
            <a:ext cx="12192000" cy="237033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9749E5-28F6-4B68-B62B-404DCC5F884B}"/>
              </a:ext>
            </a:extLst>
          </p:cNvPr>
          <p:cNvSpPr txBox="1"/>
          <p:nvPr/>
        </p:nvSpPr>
        <p:spPr>
          <a:xfrm>
            <a:off x="5101701" y="363984"/>
            <a:ext cx="1988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Book Store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547F7F-F699-429F-9162-B883430679AF}"/>
              </a:ext>
            </a:extLst>
          </p:cNvPr>
          <p:cNvSpPr txBox="1"/>
          <p:nvPr/>
        </p:nvSpPr>
        <p:spPr>
          <a:xfrm>
            <a:off x="1384917" y="1837678"/>
            <a:ext cx="1074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Home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26AD21-8500-4D57-B8FE-6FAA1AD574FF}"/>
              </a:ext>
            </a:extLst>
          </p:cNvPr>
          <p:cNvSpPr txBox="1"/>
          <p:nvPr/>
        </p:nvSpPr>
        <p:spPr>
          <a:xfrm>
            <a:off x="3046521" y="1837678"/>
            <a:ext cx="1489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Categorized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75B367-D243-40E3-8AD0-8244F586741D}"/>
              </a:ext>
            </a:extLst>
          </p:cNvPr>
          <p:cNvSpPr txBox="1"/>
          <p:nvPr/>
        </p:nvSpPr>
        <p:spPr>
          <a:xfrm>
            <a:off x="9544975" y="1837678"/>
            <a:ext cx="1074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Login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0F48407-4B40-40F1-9E68-5015AD49F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1980" y="1578683"/>
            <a:ext cx="918099" cy="9180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626F1C6-279F-40F3-9B1A-78AB8AEEF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683" y="2527442"/>
            <a:ext cx="1770774" cy="282476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10676B-5763-4072-A9B3-7737C4A812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264" y="2555739"/>
            <a:ext cx="1753035" cy="27964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2313EC5-E180-4EDA-A134-7EA523327D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2106" y="2527442"/>
            <a:ext cx="1753035" cy="279755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13FE9CD-23B0-4C1D-9278-8A877FA9FC00}"/>
              </a:ext>
            </a:extLst>
          </p:cNvPr>
          <p:cNvSpPr txBox="1"/>
          <p:nvPr/>
        </p:nvSpPr>
        <p:spPr>
          <a:xfrm>
            <a:off x="1387297" y="5375873"/>
            <a:ext cx="2645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Hide and seek</a:t>
            </a:r>
          </a:p>
          <a:p>
            <a:pPr algn="ctr"/>
            <a:r>
              <a:rPr lang="en-US" dirty="0"/>
              <a:t>Author : Oliver Wilson</a:t>
            </a:r>
          </a:p>
          <a:p>
            <a:pPr algn="ctr"/>
            <a:r>
              <a:rPr lang="en-US" dirty="0"/>
              <a:t>Price : 3$</a:t>
            </a:r>
          </a:p>
          <a:p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5F9BAF-DCA1-4D41-9FC0-CE956124EC71}"/>
              </a:ext>
            </a:extLst>
          </p:cNvPr>
          <p:cNvSpPr/>
          <p:nvPr/>
        </p:nvSpPr>
        <p:spPr>
          <a:xfrm>
            <a:off x="2026488" y="6245508"/>
            <a:ext cx="1367161" cy="3062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8D7B83C-5536-4E9A-980E-3312F248CD3F}"/>
              </a:ext>
            </a:extLst>
          </p:cNvPr>
          <p:cNvSpPr txBox="1"/>
          <p:nvPr/>
        </p:nvSpPr>
        <p:spPr>
          <a:xfrm>
            <a:off x="2257599" y="6206870"/>
            <a:ext cx="1136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 cart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AAA017C-C908-43DA-BC6F-6FFD268C9895}"/>
              </a:ext>
            </a:extLst>
          </p:cNvPr>
          <p:cNvSpPr txBox="1"/>
          <p:nvPr/>
        </p:nvSpPr>
        <p:spPr>
          <a:xfrm>
            <a:off x="4944862" y="5375873"/>
            <a:ext cx="2645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Hide and seek</a:t>
            </a:r>
          </a:p>
          <a:p>
            <a:pPr algn="ctr"/>
            <a:r>
              <a:rPr lang="en-US" dirty="0"/>
              <a:t>Author : Oliver Wilson</a:t>
            </a:r>
          </a:p>
          <a:p>
            <a:pPr algn="ctr"/>
            <a:r>
              <a:rPr lang="en-US" dirty="0"/>
              <a:t>Price : 3$</a:t>
            </a:r>
          </a:p>
          <a:p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59693EA-E053-41FF-9BC1-49FE6159B210}"/>
              </a:ext>
            </a:extLst>
          </p:cNvPr>
          <p:cNvSpPr/>
          <p:nvPr/>
        </p:nvSpPr>
        <p:spPr>
          <a:xfrm>
            <a:off x="5566299" y="6245508"/>
            <a:ext cx="1367161" cy="30628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0E0B7B1-1445-4310-82C2-6E033E166E05}"/>
              </a:ext>
            </a:extLst>
          </p:cNvPr>
          <p:cNvSpPr txBox="1"/>
          <p:nvPr/>
        </p:nvSpPr>
        <p:spPr>
          <a:xfrm>
            <a:off x="5797410" y="6206870"/>
            <a:ext cx="1136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 cart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F031D0-5CF0-42A7-AF25-17C7C64F90D7}"/>
              </a:ext>
            </a:extLst>
          </p:cNvPr>
          <p:cNvSpPr txBox="1"/>
          <p:nvPr/>
        </p:nvSpPr>
        <p:spPr>
          <a:xfrm>
            <a:off x="8398645" y="5375873"/>
            <a:ext cx="2645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Hide and seek</a:t>
            </a:r>
          </a:p>
          <a:p>
            <a:pPr algn="ctr"/>
            <a:r>
              <a:rPr lang="en-US" dirty="0"/>
              <a:t>Author : Oliver Wilson</a:t>
            </a:r>
          </a:p>
          <a:p>
            <a:pPr algn="ctr"/>
            <a:r>
              <a:rPr lang="en-US" dirty="0"/>
              <a:t>Price : 3$</a:t>
            </a:r>
          </a:p>
          <a:p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2D0FC3-BFF3-4A1C-ADCE-673CE7A1BE62}"/>
              </a:ext>
            </a:extLst>
          </p:cNvPr>
          <p:cNvSpPr/>
          <p:nvPr/>
        </p:nvSpPr>
        <p:spPr>
          <a:xfrm>
            <a:off x="9052698" y="6227752"/>
            <a:ext cx="1367161" cy="30628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3C2C33-B8C9-4245-8B6D-26F116520F04}"/>
              </a:ext>
            </a:extLst>
          </p:cNvPr>
          <p:cNvSpPr txBox="1"/>
          <p:nvPr/>
        </p:nvSpPr>
        <p:spPr>
          <a:xfrm>
            <a:off x="9283809" y="6189114"/>
            <a:ext cx="1136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Drop cart</a:t>
            </a:r>
          </a:p>
        </p:txBody>
      </p:sp>
    </p:spTree>
    <p:extLst>
      <p:ext uri="{BB962C8B-B14F-4D97-AF65-F5344CB8AC3E}">
        <p14:creationId xmlns:p14="http://schemas.microsoft.com/office/powerpoint/2010/main" val="4195212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464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44</Words>
  <Application>Microsoft Office PowerPoint</Application>
  <PresentationFormat>Widescreen</PresentationFormat>
  <Paragraphs>16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Kumari Rathnapriya</dc:creator>
  <cp:lastModifiedBy>Kumari Rathnapriya</cp:lastModifiedBy>
  <cp:revision>17</cp:revision>
  <dcterms:created xsi:type="dcterms:W3CDTF">2024-07-07T06:43:06Z</dcterms:created>
  <dcterms:modified xsi:type="dcterms:W3CDTF">2024-07-07T07:53:11Z</dcterms:modified>
</cp:coreProperties>
</file>

<file path=docProps/thumbnail.jpeg>
</file>